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2.6634207886074377E-3"/>
          <c:w val="0.70400352389483578"/>
          <c:h val="0.997336579211392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4483549446886857E-3"/>
                  <c:y val="-4.409254006499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149575642388941E-3"/>
                  <c:y val="-4.684809326741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.0">
                  <c:v>1160.2</c:v>
                </c:pt>
                <c:pt idx="1">
                  <c:v>209.4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2.6770339009951277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989032964591816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 formatCode="0.0">
                  <c:v>1172.5999999999999</c:v>
                </c:pt>
                <c:pt idx="1">
                  <c:v>214.5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6.2989032964591235E-3"/>
                  <c:y val="-5.5113233946228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-12.399999999999864</c:v>
                </c:pt>
                <c:pt idx="1">
                  <c:v>-5.0999999999999943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5860992"/>
        <c:axId val="108658688"/>
        <c:axId val="0"/>
      </c:bar3DChart>
      <c:catAx>
        <c:axId val="11586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658688"/>
        <c:crosses val="autoZero"/>
        <c:auto val="1"/>
        <c:lblAlgn val="ctr"/>
        <c:lblOffset val="100"/>
        <c:noMultiLvlLbl val="0"/>
      </c:catAx>
      <c:valAx>
        <c:axId val="1086586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5860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425524934383207"/>
          <c:y val="0.19917002952755905"/>
          <c:w val="0.27251808330820387"/>
          <c:h val="0.229460832476947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76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7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9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4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99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57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6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65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09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8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2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9422-8E1C-4C90-8B8D-8F176A2DBBC8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9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002060"/>
                </a:solidFill>
              </a:rPr>
              <a:t>Исполнение бюджета Шарангского муниципального округа </a:t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на </a:t>
            </a:r>
            <a:r>
              <a:rPr lang="ru-RU" sz="1800" b="1" i="1" dirty="0" smtClean="0">
                <a:solidFill>
                  <a:srgbClr val="002060"/>
                </a:solidFill>
              </a:rPr>
              <a:t>01.04.202</a:t>
            </a:r>
            <a:r>
              <a:rPr lang="en-US" sz="1800" b="1" i="1" dirty="0" smtClean="0">
                <a:solidFill>
                  <a:srgbClr val="002060"/>
                </a:solidFill>
              </a:rPr>
              <a:t>6</a:t>
            </a:r>
            <a:r>
              <a:rPr lang="ru-RU" sz="1800" b="1" i="1" dirty="0" smtClean="0">
                <a:solidFill>
                  <a:srgbClr val="002060"/>
                </a:solidFill>
              </a:rPr>
              <a:t> г.,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млн.рублей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98187983"/>
              </p:ext>
            </p:extLst>
          </p:nvPr>
        </p:nvGraphicFramePr>
        <p:xfrm>
          <a:off x="539552" y="2060848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1129334"/>
            <a:ext cx="1944216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Утвержденные бюджетные назначения</a:t>
            </a:r>
            <a:endParaRPr lang="ru-RU" sz="1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408204" y="1129334"/>
            <a:ext cx="15121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Исполнено</a:t>
            </a:r>
          </a:p>
          <a:p>
            <a:pPr algn="ctr"/>
            <a:r>
              <a:rPr lang="ru-RU" sz="1400" b="1" i="1" dirty="0" smtClean="0"/>
              <a:t> </a:t>
            </a:r>
            <a:r>
              <a:rPr lang="ru-RU" sz="1400" b="1" i="1" dirty="0"/>
              <a:t>на отчетную дату</a:t>
            </a:r>
          </a:p>
        </p:txBody>
      </p:sp>
    </p:spTree>
    <p:extLst>
      <p:ext uri="{BB962C8B-B14F-4D97-AF65-F5344CB8AC3E}">
        <p14:creationId xmlns:p14="http://schemas.microsoft.com/office/powerpoint/2010/main" val="3209304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Шарангского муниципального округа  на 01.04.2026 г., млн.рублей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</cp:revision>
  <dcterms:created xsi:type="dcterms:W3CDTF">2026-03-12T07:59:46Z</dcterms:created>
  <dcterms:modified xsi:type="dcterms:W3CDTF">2026-04-14T12:33:41Z</dcterms:modified>
</cp:coreProperties>
</file>